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6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1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0B6BCB-DCDC-422B-A330-DA71F31600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AA1D006-1C4A-4469-9C5C-AE118CF68E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C4D57D2-69A5-4A88-B713-76D3E8313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6EB2D-36D8-41B0-BF35-6DF2EF071870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F530616-B270-46A0-8CDD-76A3847EF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57B1411-E958-4F42-999C-899A762FB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E2C93-CEC7-406E-83EC-0AA71E8C7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454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906667-D09A-44F1-8E8E-87C1047ED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0E643B7-CD2E-4944-87B2-79DCF51CA2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0E3BC54-76BE-4461-95B7-C8B8D0567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6EB2D-36D8-41B0-BF35-6DF2EF071870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00A634B-8D43-4789-B8DA-7822BA81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61B1E8-AC33-4D2D-8545-21236690D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E2C93-CEC7-406E-83EC-0AA71E8C7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823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0AD90A8-F2E3-44A3-A900-AEFD4E76A7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070BE74-762A-4850-8EDE-82C8A489F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83E1621-05B3-4426-9963-F03C0BBB3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6EB2D-36D8-41B0-BF35-6DF2EF071870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AAD40B-DA10-460D-95C0-2DB734946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C1DB3FF-2542-47D0-BAF8-AB69253BB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E2C93-CEC7-406E-83EC-0AA71E8C7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257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042D75-B9FF-4733-9559-0CC15FC18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C8FD970-D021-4263-ACC3-A49AB6F81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5C31B30-377A-4585-881C-9E5745F84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6EB2D-36D8-41B0-BF35-6DF2EF071870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EBC6F2B-1F1F-405E-BDAD-19160D811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BC220F-9A29-4FA8-B245-A6BE72B3D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E2C93-CEC7-406E-83EC-0AA71E8C7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4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DDE671-3F88-46DF-A055-D546133D5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16415E0-6348-4D77-8A08-87788F574B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4DD3C65-984A-4409-A7C9-285397963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6EB2D-36D8-41B0-BF35-6DF2EF071870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F43A142-DF73-4182-8F28-F376EB5E7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78C41CB-8D37-455B-9F55-F38899B75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E2C93-CEC7-406E-83EC-0AA71E8C7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792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39025A-B95D-4FCB-894C-C52D4DBAA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61176BC-1921-43C6-B85E-D358FD09F1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3847EEC-5244-471E-8F92-4B4EC02808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5F58940-C08C-4EA6-B3F7-A642EF26B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6EB2D-36D8-41B0-BF35-6DF2EF071870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81862DE-A96A-4796-8A6F-05EF8415B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F3836D7-E8CE-4845-B9D6-043D90B85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E2C93-CEC7-406E-83EC-0AA71E8C7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77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91F8B8-0493-4A3A-9464-D9588CB86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5684AA9-292C-4DEA-93BD-150300F327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AA7927C-FDD6-4576-8269-9DDBF1E118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512A8A4-3382-42AD-B157-9ABEC7635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1AB34D1-E722-45F7-839B-1D934F8755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222E92A-6522-4BA6-8F3B-D87D81480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6EB2D-36D8-41B0-BF35-6DF2EF071870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CAD24B2-DFC8-4F29-B29B-AC40138E7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F1DF738-C1A7-4577-AAB3-6BBC0EE1F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E2C93-CEC7-406E-83EC-0AA71E8C7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494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84D46F-7212-46F2-BC82-3000E1CD5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B3507F7-D736-4A9B-9B62-21BBDB524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6EB2D-36D8-41B0-BF35-6DF2EF071870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00ADA4A-368C-4DAF-A1A0-66DB13119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AADDC47-6E7C-4C11-8737-1AD866F3D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E2C93-CEC7-406E-83EC-0AA71E8C7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42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134ED86-A49B-4541-A51C-5C34E553F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6EB2D-36D8-41B0-BF35-6DF2EF071870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3E26142-F4DC-4DC2-908E-F4DFA2EEC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E381067-E91C-4168-94B5-9570D630E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E2C93-CEC7-406E-83EC-0AA71E8C7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107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FF1F52-796A-4919-83BD-406DD3787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C3CF818-EE82-483B-9FE5-B130F7028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CF07BD1-25F7-4945-B28B-833288E2E6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F44ED2D-8B3A-4B7B-8999-BEFB83B4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6EB2D-36D8-41B0-BF35-6DF2EF071870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60023EF-936C-4038-8116-4208F4E43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AB5D99D-9B12-4032-9FEE-0202125A2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E2C93-CEC7-406E-83EC-0AA71E8C7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396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F3302A4-1773-456B-9D35-E2C92F7E4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33FBE3D-C63E-4CCD-BE89-8599325DFF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044BCDA-D936-4DE9-B479-8F4FF666BF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B9E5F8F-CF55-445B-BE7D-59135F421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6EB2D-36D8-41B0-BF35-6DF2EF071870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5AB59FC-8564-424C-9378-EABF0C117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CDAE1EF-6D82-4C84-B4E1-C3BF96336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E2C93-CEC7-406E-83EC-0AA71E8C7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185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C82553D-ED90-43B1-93C1-04F6C3C97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144D6B3-7531-42E0-B60A-EE8F5FC97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88329A4-3BD4-463F-9114-37DA4C1148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6EB2D-36D8-41B0-BF35-6DF2EF071870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493F461-D905-4763-BF17-1F87E3748C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254D93-95C1-4F41-AE04-D78F2F041F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E2C93-CEC7-406E-83EC-0AA71E8C7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780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DE4611-287A-4835-A229-0E3AACA7B7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Flood Relief 2019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1C0F782-0064-4DD7-A2AF-1AEDF89D63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Knights of Columbus</a:t>
            </a:r>
          </a:p>
          <a:p>
            <a:r>
              <a:rPr lang="en-US" dirty="0">
                <a:solidFill>
                  <a:srgbClr val="00B050"/>
                </a:solidFill>
              </a:rPr>
              <a:t>Faith in Action</a:t>
            </a:r>
          </a:p>
        </p:txBody>
      </p:sp>
    </p:spTree>
    <p:extLst>
      <p:ext uri="{BB962C8B-B14F-4D97-AF65-F5344CB8AC3E}">
        <p14:creationId xmlns:p14="http://schemas.microsoft.com/office/powerpoint/2010/main" val="2904557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F9CFCE6-877F-4858-B8BD-2C52CA8AFBC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B5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213F8A0-12AE-4514-8372-0DD766EC28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tree&#10;&#10;Description generated with very high confidence">
            <a:extLst>
              <a:ext uri="{FF2B5EF4-FFF2-40B4-BE49-F238E27FC236}">
                <a16:creationId xmlns="" xmlns:a16="http://schemas.microsoft.com/office/drawing/2014/main" id="{B195FD3C-2D33-4A2B-A5D3-70845C03A4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0394" y="1862138"/>
            <a:ext cx="5571066" cy="313372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EFF17D4-9A8C-4CE5-B096-D8CCD44004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car&#10;&#10;Description generated with high confidence">
            <a:extLst>
              <a:ext uri="{FF2B5EF4-FFF2-40B4-BE49-F238E27FC236}">
                <a16:creationId xmlns="" xmlns:a16="http://schemas.microsoft.com/office/drawing/2014/main" id="{21A8443F-662D-4A1D-8EC2-DC913D2054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0539" y="1862138"/>
            <a:ext cx="5571066" cy="313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83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F9CFCE6-877F-4858-B8BD-2C52CA8AFBC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4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213F8A0-12AE-4514-8372-0DD766EC28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building, sky, outdoor, tree&#10;&#10;Description generated with very high confidence">
            <a:extLst>
              <a:ext uri="{FF2B5EF4-FFF2-40B4-BE49-F238E27FC236}">
                <a16:creationId xmlns="" xmlns:a16="http://schemas.microsoft.com/office/drawing/2014/main" id="{499846D8-7558-4593-AE25-B1E3FDA3C8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0394" y="1862138"/>
            <a:ext cx="5571066" cy="313372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EFF17D4-9A8C-4CE5-B096-D8CCD44004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tree in front of a building&#10;&#10;Description generated with very high confidence">
            <a:extLst>
              <a:ext uri="{FF2B5EF4-FFF2-40B4-BE49-F238E27FC236}">
                <a16:creationId xmlns="" xmlns:a16="http://schemas.microsoft.com/office/drawing/2014/main" id="{ADD1C3FE-2313-4065-B284-114C28D24D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0539" y="1862138"/>
            <a:ext cx="5571066" cy="313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414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now covered field&#10;&#10;Description generated with very high confidence">
            <a:extLst>
              <a:ext uri="{FF2B5EF4-FFF2-40B4-BE49-F238E27FC236}">
                <a16:creationId xmlns="" xmlns:a16="http://schemas.microsoft.com/office/drawing/2014/main" id="{BF983296-95C8-42E7-B6D2-763BC3DAD7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19" b="28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9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ound, outdoor, tree, bench&#10;&#10;Description generated with very high confidence">
            <a:extLst>
              <a:ext uri="{FF2B5EF4-FFF2-40B4-BE49-F238E27FC236}">
                <a16:creationId xmlns="" xmlns:a16="http://schemas.microsoft.com/office/drawing/2014/main" id="{51F312A3-8720-4419-B55B-7A5C6BA72C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9" b="211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057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tree, ground, person&#10;&#10;Description generated with very high confidence">
            <a:extLst>
              <a:ext uri="{FF2B5EF4-FFF2-40B4-BE49-F238E27FC236}">
                <a16:creationId xmlns="" xmlns:a16="http://schemas.microsoft.com/office/drawing/2014/main" id="{8D590AC3-7E67-4E17-AC72-C59DB908D5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" r="11508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66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generated with very high confidence">
            <a:extLst>
              <a:ext uri="{FF2B5EF4-FFF2-40B4-BE49-F238E27FC236}">
                <a16:creationId xmlns="" xmlns:a16="http://schemas.microsoft.com/office/drawing/2014/main" id="{9A26260D-7EAE-40C1-86DE-90DEBFD11E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9" b="77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49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earing costumes&#10;&#10;Description generated with high confidence">
            <a:extLst>
              <a:ext uri="{FF2B5EF4-FFF2-40B4-BE49-F238E27FC236}">
                <a16:creationId xmlns="" xmlns:a16="http://schemas.microsoft.com/office/drawing/2014/main" id="{C36148E0-58DC-4666-985A-DC01432D27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4" y="-451412"/>
            <a:ext cx="1216549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38162C7-E68D-4132-9199-21237294BF2B}"/>
              </a:ext>
            </a:extLst>
          </p:cNvPr>
          <p:cNvSpPr txBox="1"/>
          <p:nvPr/>
        </p:nvSpPr>
        <p:spPr>
          <a:xfrm>
            <a:off x="26504" y="6488668"/>
            <a:ext cx="11951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OTTAWA FLOOD RELIEF KNIGHTS IN ORANGE VESTS AT RACE FOR CHARITY</a:t>
            </a:r>
          </a:p>
        </p:txBody>
      </p:sp>
    </p:spTree>
    <p:extLst>
      <p:ext uri="{BB962C8B-B14F-4D97-AF65-F5344CB8AC3E}">
        <p14:creationId xmlns:p14="http://schemas.microsoft.com/office/powerpoint/2010/main" val="3880154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ree, bus, outdoor, view&#10;&#10;Description generated with very high confidence">
            <a:extLst>
              <a:ext uri="{FF2B5EF4-FFF2-40B4-BE49-F238E27FC236}">
                <a16:creationId xmlns="" xmlns:a16="http://schemas.microsoft.com/office/drawing/2014/main" id="{9C78AE3D-D8A8-45A9-85B8-4B52902BA1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9657" y="130629"/>
            <a:ext cx="11916228" cy="6618514"/>
          </a:xfrm>
        </p:spPr>
      </p:pic>
    </p:spTree>
    <p:extLst>
      <p:ext uri="{BB962C8B-B14F-4D97-AF65-F5344CB8AC3E}">
        <p14:creationId xmlns:p14="http://schemas.microsoft.com/office/powerpoint/2010/main" val="2755459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ew of a car&#10;&#10;Description generated with high confidence">
            <a:extLst>
              <a:ext uri="{FF2B5EF4-FFF2-40B4-BE49-F238E27FC236}">
                <a16:creationId xmlns="" xmlns:a16="http://schemas.microsoft.com/office/drawing/2014/main" id="{4DB4927F-D99D-4BEF-B246-0E990177C8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716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mirror, ground&#10;&#10;Description generated with very high confidence">
            <a:extLst>
              <a:ext uri="{FF2B5EF4-FFF2-40B4-BE49-F238E27FC236}">
                <a16:creationId xmlns="" xmlns:a16="http://schemas.microsoft.com/office/drawing/2014/main" id="{170A990A-98E3-4CEA-88A9-9C08CF3F17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98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5F9CFCE6-877F-4858-B8BD-2C52CA8AFBC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A51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8213F8A0-12AE-4514-8372-0DD766EC28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tree&#10;&#10;Description generated with high confidence">
            <a:extLst>
              <a:ext uri="{FF2B5EF4-FFF2-40B4-BE49-F238E27FC236}">
                <a16:creationId xmlns="" xmlns:a16="http://schemas.microsoft.com/office/drawing/2014/main" id="{6640418A-271B-412F-AF29-A3A06EBB11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0394" y="1862138"/>
            <a:ext cx="5571066" cy="313372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9EFF17D4-9A8C-4CE5-B096-D8CCD44004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close up of a tree&#10;&#10;Description generated with high confidence">
            <a:extLst>
              <a:ext uri="{FF2B5EF4-FFF2-40B4-BE49-F238E27FC236}">
                <a16:creationId xmlns="" xmlns:a16="http://schemas.microsoft.com/office/drawing/2014/main" id="{82F55560-CDE4-419D-9AE9-152C4EC928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0539" y="1862138"/>
            <a:ext cx="5571066" cy="313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689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ew of a river&#10;&#10;Description generated with high confidence">
            <a:extLst>
              <a:ext uri="{FF2B5EF4-FFF2-40B4-BE49-F238E27FC236}">
                <a16:creationId xmlns="" xmlns:a16="http://schemas.microsoft.com/office/drawing/2014/main" id="{D4C6EA1C-4DEC-41AD-953A-2CCF126488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2" r="50717" b="1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620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5F9CFCE6-877F-4858-B8BD-2C52CA8AFBC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4E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8213F8A0-12AE-4514-8372-0DD766EC28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tree on a street corner&#10;&#10;Description generated with high confidence">
            <a:extLst>
              <a:ext uri="{FF2B5EF4-FFF2-40B4-BE49-F238E27FC236}">
                <a16:creationId xmlns="" xmlns:a16="http://schemas.microsoft.com/office/drawing/2014/main" id="{5DFD7326-1B2A-4C22-BD81-B392266F9A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0394" y="1862138"/>
            <a:ext cx="5571066" cy="313372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9EFF17D4-9A8C-4CE5-B096-D8CCD44004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lose up of a tree&#10;&#10;Description generated with very high confidence">
            <a:extLst>
              <a:ext uri="{FF2B5EF4-FFF2-40B4-BE49-F238E27FC236}">
                <a16:creationId xmlns="" xmlns:a16="http://schemas.microsoft.com/office/drawing/2014/main" id="{5236F34C-1CBA-49B4-A9A0-0DE689EEF6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0539" y="1862138"/>
            <a:ext cx="5571066" cy="313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465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F9CFCE6-877F-4858-B8BD-2C52CA8AFBC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3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213F8A0-12AE-4514-8372-0DD766EC28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view of a building&#10;&#10;Description generated with high confidence">
            <a:extLst>
              <a:ext uri="{FF2B5EF4-FFF2-40B4-BE49-F238E27FC236}">
                <a16:creationId xmlns="" xmlns:a16="http://schemas.microsoft.com/office/drawing/2014/main" id="{0981C403-7E7F-4689-A280-BC7F1ED0E2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0394" y="1862138"/>
            <a:ext cx="5571066" cy="313372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EFF17D4-9A8C-4CE5-B096-D8CCD44004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tree&#10;&#10;Description generated with high confidence">
            <a:extLst>
              <a:ext uri="{FF2B5EF4-FFF2-40B4-BE49-F238E27FC236}">
                <a16:creationId xmlns="" xmlns:a16="http://schemas.microsoft.com/office/drawing/2014/main" id="{64F33C97-1BAE-4EF1-BD3C-683C6AEA6B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0539" y="1862138"/>
            <a:ext cx="5571066" cy="313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07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F9CFCE6-877F-4858-B8BD-2C52CA8AFBC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758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213F8A0-12AE-4514-8372-0DD766EC28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tree&#10;&#10;Description generated with high confidence">
            <a:extLst>
              <a:ext uri="{FF2B5EF4-FFF2-40B4-BE49-F238E27FC236}">
                <a16:creationId xmlns="" xmlns:a16="http://schemas.microsoft.com/office/drawing/2014/main" id="{01741E62-8D0C-41E0-9F10-6260313245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0394" y="1862138"/>
            <a:ext cx="5571066" cy="313372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EFF17D4-9A8C-4CE5-B096-D8CCD44004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tree&#10;&#10;Description generated with very high confidence">
            <a:extLst>
              <a:ext uri="{FF2B5EF4-FFF2-40B4-BE49-F238E27FC236}">
                <a16:creationId xmlns="" xmlns:a16="http://schemas.microsoft.com/office/drawing/2014/main" id="{BA5C2F53-DE8D-409A-9387-BE3DE0C1CF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0539" y="1862138"/>
            <a:ext cx="5571066" cy="313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327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20</Words>
  <Application>Microsoft Office PowerPoint</Application>
  <PresentationFormat>Widescreen</PresentationFormat>
  <Paragraphs>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Flood Relief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Flood Relief 2019</dc:title>
  <dc:creator>Jason Wikis</dc:creator>
  <cp:lastModifiedBy>Denis La Salle</cp:lastModifiedBy>
  <cp:revision>10</cp:revision>
  <dcterms:created xsi:type="dcterms:W3CDTF">2019-05-30T17:12:58Z</dcterms:created>
  <dcterms:modified xsi:type="dcterms:W3CDTF">2019-05-31T16:36:08Z</dcterms:modified>
</cp:coreProperties>
</file>